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9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8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6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8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ABA0-3CD7-41E5-996B-C71AE0CDA3E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D6E9-B508-48AE-8509-95D1712AA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Lucy LEISA Data Archival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Karl Hibbitts</a:t>
            </a:r>
          </a:p>
          <a:p>
            <a:r>
              <a:rPr lang="en-US" dirty="0"/>
              <a:t>9/23/2024</a:t>
            </a:r>
          </a:p>
        </p:txBody>
      </p:sp>
    </p:spTree>
    <p:extLst>
      <p:ext uri="{BB962C8B-B14F-4D97-AF65-F5344CB8AC3E}">
        <p14:creationId xmlns:p14="http://schemas.microsoft.com/office/powerpoint/2010/main" val="178379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060" y="388189"/>
            <a:ext cx="4587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Overarching Comments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785" y="1633591"/>
            <a:ext cx="11766430" cy="3749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Goal:  check delivery and SIS by attempting to derive calibrated data from one file of uncalibrated and compare to their derived calibrated data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SIS document appeared thorough and clearly written when reviewing prior to data analysis.  Attempting to calibrate raw data did highlight some weaknesses.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inability to use PDS4 Viewer on a Mac proved an irritant, necessitating duplicate efforts in order to both view their calibrated data (on a PC) and derive calibrated data on the Mac. The viewer is incredibly useful for an initial look to get oriented; it really needs to be made to work on a Mac.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Calibrated means the individual frames are calibrated.  There is no data that has been resampled spatially/spectrally to result in an image cube. Is geometric rectification not a requirement?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this is not useful for science analysis, such as mapping composition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its current format.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3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536C7-679F-730F-C813-0566F5521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AAF961-AC11-D7B3-8A35-93EC7496117D}"/>
              </a:ext>
            </a:extLst>
          </p:cNvPr>
          <p:cNvSpPr txBox="1"/>
          <p:nvPr/>
        </p:nvSpPr>
        <p:spPr>
          <a:xfrm>
            <a:off x="4028060" y="388189"/>
            <a:ext cx="145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Details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FEF7B5-41C9-D9A1-3916-5D8B0352389D}"/>
              </a:ext>
            </a:extLst>
          </p:cNvPr>
          <p:cNvSpPr/>
          <p:nvPr/>
        </p:nvSpPr>
        <p:spPr>
          <a:xfrm>
            <a:off x="108850" y="1034520"/>
            <a:ext cx="11766430" cy="356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opening the image in PDS4viewer got a warning about an invalid display setting but otherwise looked fine;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Unclear on how to determine integration time.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file label: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int_time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=73.89ms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 integration time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int_time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=69.84ms.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integration time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SIS: LEIINT = (XTNUM + 3 + (2048 - XTNUM) / 144 + DF) * 0.72ms – equation in SIS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leiint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=(80+3 + ((2048-80)/144)+0)*.72ms  which gives 69.6ms.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array temperature is 119K, but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calcorr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temperature only goes to 117K.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8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95664-9223-7E94-2C64-8B501842A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C65DD1-EA2E-CF15-4CD7-6E9AB8FD35B1}"/>
              </a:ext>
            </a:extLst>
          </p:cNvPr>
          <p:cNvSpPr txBox="1"/>
          <p:nvPr/>
        </p:nvSpPr>
        <p:spPr>
          <a:xfrm>
            <a:off x="4028060" y="388189"/>
            <a:ext cx="1457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Details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BC7E0-3054-FFDA-A2F2-BB769ABC9C5B}"/>
              </a:ext>
            </a:extLst>
          </p:cNvPr>
          <p:cNvSpPr txBox="1"/>
          <p:nvPr/>
        </p:nvSpPr>
        <p:spPr>
          <a:xfrm>
            <a:off x="92467" y="1354746"/>
            <a:ext cx="11527605" cy="5641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LEISA properties detailed in Table 2-1 was mostly a clear and effective description of  along track  output channels, individual pixels, and wavelengths. It also described the cross-track FOV and optimal science pixels in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crosstrack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clearly.  However, it left out where/when to apply the flatfield, although doing so is straightforward.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referred pub mentioned in the data files: Levison, H.F.,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Noll, K.S. et al. A contact binary satellite of the asteroid (152830)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Dinkinesh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Nature 629, 1015–1020 (2024).  However, there was no information presented in that paper from LEISA.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used frame 620 (starts at 0) in file lei_0752129711_02300_sci_03.fit for analysis as both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Dinkinesh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its satellite show up well. The calibrated data in lei_0752129956_02302_sci_04.fit seem to have some pedestal coming and going between frames.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did NOT attempt to derive a spectrum 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was able to derive a reasonable radiance, but it did not match that of the calibrated image.  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the steps in table 2.2. 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temp=raw_621-deepspace;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temp=temp.*bpm.*flat03*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int_time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.*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calcorr_t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2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FABB34-ED53-A7B5-E085-0CE8088E0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6189"/>
            <a:ext cx="5950457" cy="473331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4D7E20C-07A7-F603-2DC9-3BB2C7BF8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542" y="1315653"/>
            <a:ext cx="5950458" cy="48818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057B97-979A-7B08-DFF8-65DE4CBD97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853" y="3933546"/>
            <a:ext cx="2913294" cy="1675144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973C41-BDE1-1358-FD25-E7139049BEED}"/>
              </a:ext>
            </a:extLst>
          </p:cNvPr>
          <p:cNvSpPr txBox="1"/>
          <p:nvPr/>
        </p:nvSpPr>
        <p:spPr>
          <a:xfrm>
            <a:off x="8097746" y="2070602"/>
            <a:ext cx="223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PDS Calibrated image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8B7043-3A70-DF2A-F841-9DA57A872F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4853" y="3976999"/>
            <a:ext cx="3056352" cy="1680994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22FFE2-913F-7624-2619-BDE5B96C955E}"/>
              </a:ext>
            </a:extLst>
          </p:cNvPr>
          <p:cNvSpPr txBox="1"/>
          <p:nvPr/>
        </p:nvSpPr>
        <p:spPr>
          <a:xfrm>
            <a:off x="1856203" y="2112596"/>
            <a:ext cx="1679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PDS Raw image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3ED5CD-E4AD-E63F-DAF9-A3F11C2D5F76}"/>
              </a:ext>
            </a:extLst>
          </p:cNvPr>
          <p:cNvSpPr txBox="1"/>
          <p:nvPr/>
        </p:nvSpPr>
        <p:spPr>
          <a:xfrm>
            <a:off x="4574997" y="349255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A709F5"/>
                </a:solidFill>
                <a:effectLst/>
                <a:latin typeface="Menlo" panose="020B0609030804020204" pitchFamily="49" charset="0"/>
              </a:rPr>
              <a:t>lei_0752129711_02300</a:t>
            </a:r>
            <a:endParaRPr lang="en-US" b="0" i="0" dirty="0"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068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27C91-D843-AB20-74BD-0876AD4D6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4BF69E-43D2-3033-DBA2-E0E1F185A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542" y="1315653"/>
            <a:ext cx="5950458" cy="48818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1B9CEA-A764-2B6C-CA09-5A318D311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3853" y="3933546"/>
            <a:ext cx="2913294" cy="1675144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A253D4-3E15-084E-0DC3-5461B50C477D}"/>
              </a:ext>
            </a:extLst>
          </p:cNvPr>
          <p:cNvSpPr txBox="1"/>
          <p:nvPr/>
        </p:nvSpPr>
        <p:spPr>
          <a:xfrm>
            <a:off x="8097746" y="2070602"/>
            <a:ext cx="223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PDS Calibrated image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F51E27-A0C8-84D3-78F6-88376D8D8D05}"/>
              </a:ext>
            </a:extLst>
          </p:cNvPr>
          <p:cNvSpPr txBox="1"/>
          <p:nvPr/>
        </p:nvSpPr>
        <p:spPr>
          <a:xfrm>
            <a:off x="4574997" y="349255"/>
            <a:ext cx="6097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A709F5"/>
                </a:solidFill>
                <a:effectLst/>
                <a:latin typeface="Menlo" panose="020B0609030804020204" pitchFamily="49" charset="0"/>
              </a:rPr>
              <a:t>lei_0752129711_02300</a:t>
            </a:r>
            <a:endParaRPr lang="en-US" b="0" i="0" dirty="0">
              <a:effectLst/>
              <a:latin typeface="Menlo" panose="020B0609030804020204" pitchFamily="49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B9D97D-6345-3E7C-DCD5-020436E53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8" y="1315653"/>
            <a:ext cx="6031191" cy="48818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D0E5ED-17B3-5D6C-0E43-3910511B7210}"/>
              </a:ext>
            </a:extLst>
          </p:cNvPr>
          <p:cNvSpPr txBox="1"/>
          <p:nvPr/>
        </p:nvSpPr>
        <p:spPr>
          <a:xfrm>
            <a:off x="1856203" y="2112596"/>
            <a:ext cx="211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Calibrated image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3C74DB-2C24-1C0C-8699-3E398B1A5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6737" y="4022277"/>
            <a:ext cx="3141854" cy="1758798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35927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538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Menlo</vt:lpstr>
      <vt:lpstr>Office Theme</vt:lpstr>
      <vt:lpstr>Review of Lucy LEISA Data Archival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 Hopkins University - Applied Physics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Lucy LEISA Data Archival Plan</dc:title>
  <dc:creator>Hibbitts, Karl</dc:creator>
  <cp:lastModifiedBy>Karl A. Hibbitts</cp:lastModifiedBy>
  <cp:revision>36</cp:revision>
  <dcterms:created xsi:type="dcterms:W3CDTF">2023-05-30T10:41:02Z</dcterms:created>
  <dcterms:modified xsi:type="dcterms:W3CDTF">2024-09-23T01:16:21Z</dcterms:modified>
</cp:coreProperties>
</file>